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197"/>
  </p:normalViewPr>
  <p:slideViewPr>
    <p:cSldViewPr snapToGrid="0" snapToObjects="1" showGuides="1">
      <p:cViewPr varScale="1">
        <p:scale>
          <a:sx n="73" d="100"/>
          <a:sy n="73" d="100"/>
        </p:scale>
        <p:origin x="3568" y="200"/>
      </p:cViewPr>
      <p:guideLst>
        <p:guide orient="horz" pos="3368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68023-DC3F-0A4F-8428-D7357CE6E687}" type="datetimeFigureOut">
              <a:rPr lang="de-DE" smtClean="0"/>
              <a:t>08.03.24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63B02-5424-994D-BB65-F22EBE8824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336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A63B02-5424-994D-BB65-F22EBE88245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7941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einias.de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>
            <a:extLst>
              <a:ext uri="{FF2B5EF4-FFF2-40B4-BE49-F238E27FC236}">
                <a16:creationId xmlns:a16="http://schemas.microsoft.com/office/drawing/2014/main" id="{21871398-D1B9-6647-9D8C-C6B06EAC142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45768" y="203199"/>
            <a:ext cx="2102769" cy="1256633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b="1">
                <a:solidFill>
                  <a:srgbClr val="FF0000"/>
                </a:solidFill>
              </a:defRPr>
            </a:lvl1pPr>
          </a:lstStyle>
          <a:p>
            <a:r>
              <a:rPr lang="de-DE" dirty="0"/>
              <a:t>Logo</a:t>
            </a:r>
          </a:p>
        </p:txBody>
      </p:sp>
      <p:sp>
        <p:nvSpPr>
          <p:cNvPr id="2" name="Rechteck 1">
            <a:hlinkClick r:id="rId2"/>
            <a:extLst>
              <a:ext uri="{FF2B5EF4-FFF2-40B4-BE49-F238E27FC236}">
                <a16:creationId xmlns:a16="http://schemas.microsoft.com/office/drawing/2014/main" id="{F87B4D58-593E-811B-7DDA-B18A5004ACDB}"/>
              </a:ext>
            </a:extLst>
          </p:cNvPr>
          <p:cNvSpPr/>
          <p:nvPr userDrawn="1"/>
        </p:nvSpPr>
        <p:spPr>
          <a:xfrm>
            <a:off x="463059" y="9025574"/>
            <a:ext cx="6633557" cy="1463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557713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D24B5-28D1-C149-893E-64EC601BD65A}" type="datetimeFigureOut">
              <a:rPr lang="de-DE" smtClean="0"/>
              <a:t>08.03.24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ED2F8-3F99-1046-8129-A31BAE5AD6FA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46709B0-A0B9-A10D-5B4B-E30266F069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17000"/>
          </a:blip>
          <a:srcRect t="27408" b="34923"/>
          <a:stretch/>
        </p:blipFill>
        <p:spPr>
          <a:xfrm>
            <a:off x="4296" y="2930525"/>
            <a:ext cx="7555379" cy="402748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29447F57-7D63-A071-CE36-823035960AB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t="146" b="146"/>
          <a:stretch/>
        </p:blipFill>
        <p:spPr>
          <a:xfrm>
            <a:off x="-4296" y="2930524"/>
            <a:ext cx="7559675" cy="3970703"/>
          </a:xfrm>
          <a:prstGeom prst="rect">
            <a:avLst/>
          </a:prstGeom>
        </p:spPr>
      </p:pic>
      <p:pic>
        <p:nvPicPr>
          <p:cNvPr id="12" name="Bildplatzhalter 10">
            <a:extLst>
              <a:ext uri="{FF2B5EF4-FFF2-40B4-BE49-F238E27FC236}">
                <a16:creationId xmlns:a16="http://schemas.microsoft.com/office/drawing/2014/main" id="{D554B7B0-5162-4B7A-DDEE-32F7866E1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25" t="95" r="-17" b="72135"/>
          <a:stretch/>
        </p:blipFill>
        <p:spPr>
          <a:xfrm>
            <a:off x="4296" y="0"/>
            <a:ext cx="7559674" cy="2969657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6F047B07-06BC-B95E-8D4E-984C17E286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t="64537"/>
          <a:stretch/>
        </p:blipFill>
        <p:spPr>
          <a:xfrm>
            <a:off x="7470" y="6901226"/>
            <a:ext cx="7556500" cy="379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inias.de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7110B847-023B-2615-A8DB-3DD512B46E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hteck 3">
            <a:hlinkClick r:id="rId3"/>
            <a:extLst>
              <a:ext uri="{FF2B5EF4-FFF2-40B4-BE49-F238E27FC236}">
                <a16:creationId xmlns:a16="http://schemas.microsoft.com/office/drawing/2014/main" id="{26C619E3-DEC7-388F-E768-758360F847C3}"/>
              </a:ext>
            </a:extLst>
          </p:cNvPr>
          <p:cNvSpPr/>
          <p:nvPr/>
        </p:nvSpPr>
        <p:spPr>
          <a:xfrm>
            <a:off x="463059" y="9025574"/>
            <a:ext cx="6633557" cy="146304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40896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3" id="{24CB7112-71D7-B143-B6FE-1F44F4D51C4B}" vid="{3D953409-8846-4F44-ADD5-5A1DF47D50C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</Words>
  <Application>Microsoft Macintosh PowerPoint</Application>
  <PresentationFormat>Benutzerdefiniert</PresentationFormat>
  <Paragraphs>1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Dominik Wickenhäuser</dc:creator>
  <cp:lastModifiedBy>Dominik Wickenhäuser</cp:lastModifiedBy>
  <cp:revision>3</cp:revision>
  <dcterms:created xsi:type="dcterms:W3CDTF">2023-09-16T08:55:01Z</dcterms:created>
  <dcterms:modified xsi:type="dcterms:W3CDTF">2024-03-08T07:07:38Z</dcterms:modified>
</cp:coreProperties>
</file>